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64" r:id="rId4"/>
    <p:sldId id="263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3">
            <a:extLst>
              <a:ext uri="{FF2B5EF4-FFF2-40B4-BE49-F238E27FC236}">
                <a16:creationId xmlns:a16="http://schemas.microsoft.com/office/drawing/2014/main" id="{212B99AB-75AD-C19C-F956-106448C5C3DC}"/>
              </a:ext>
            </a:extLst>
          </p:cNvPr>
          <p:cNvSpPr txBox="1"/>
          <p:nvPr/>
        </p:nvSpPr>
        <p:spPr>
          <a:xfrm>
            <a:off x="5257798" y="3764499"/>
            <a:ext cx="685800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400" b="1" i="0" u="none" strike="noStrike" cap="none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pt-BR" sz="4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84;p3">
            <a:extLst>
              <a:ext uri="{FF2B5EF4-FFF2-40B4-BE49-F238E27FC236}">
                <a16:creationId xmlns:a16="http://schemas.microsoft.com/office/drawing/2014/main" id="{4F24EF19-CC6B-792B-F254-42641DFA1F75}"/>
              </a:ext>
            </a:extLst>
          </p:cNvPr>
          <p:cNvSpPr txBox="1"/>
          <p:nvPr/>
        </p:nvSpPr>
        <p:spPr>
          <a:xfrm>
            <a:off x="6477001" y="5041250"/>
            <a:ext cx="441959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pt-BR" sz="2000" b="1" i="0" u="none" strike="noStrike" cap="none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2000" i="0" u="none" strike="noStrike" cap="none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t-BR" sz="2000" dirty="0">
                <a:solidFill>
                  <a:schemeClr val="tx1"/>
                </a:solidFill>
              </a:rPr>
              <a:t>Afiliação, Cidade/Estado, País</a:t>
            </a:r>
          </a:p>
          <a:p>
            <a:pPr algn="ctr">
              <a:buSzPts val="2000"/>
            </a:pPr>
            <a:r>
              <a:rPr lang="pt-BR" sz="2000" b="1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2000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t-BR" sz="2000" dirty="0"/>
              <a:t>Afiliação, Cidade/Estado, País</a:t>
            </a:r>
          </a:p>
          <a:p>
            <a:pPr algn="ctr">
              <a:buSzPts val="2000"/>
            </a:pPr>
            <a:r>
              <a:rPr lang="pt-BR" sz="2000" b="1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pt-BR" sz="2000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pt-BR" sz="2000" dirty="0"/>
              <a:t>Afiliação, Cidade/Estado, País</a:t>
            </a:r>
          </a:p>
        </p:txBody>
      </p:sp>
      <p:sp>
        <p:nvSpPr>
          <p:cNvPr id="4" name="Google Shape;84;p3">
            <a:extLst>
              <a:ext uri="{FF2B5EF4-FFF2-40B4-BE49-F238E27FC236}">
                <a16:creationId xmlns:a16="http://schemas.microsoft.com/office/drawing/2014/main" id="{6B363366-FE3A-7224-A74F-FC2F9AB1EB7C}"/>
              </a:ext>
            </a:extLst>
          </p:cNvPr>
          <p:cNvSpPr txBox="1"/>
          <p:nvPr/>
        </p:nvSpPr>
        <p:spPr>
          <a:xfrm>
            <a:off x="6477001" y="2821225"/>
            <a:ext cx="433785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pt-BR" sz="2000" dirty="0">
                <a:solidFill>
                  <a:srgbClr val="399619"/>
                </a:solidFill>
              </a:rPr>
              <a:t>Eixo Temático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8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3">
            <a:extLst>
              <a:ext uri="{FF2B5EF4-FFF2-40B4-BE49-F238E27FC236}">
                <a16:creationId xmlns:a16="http://schemas.microsoft.com/office/drawing/2014/main" id="{A65652D9-5F40-24B9-0F5D-2B35AA435971}"/>
              </a:ext>
            </a:extLst>
          </p:cNvPr>
          <p:cNvSpPr txBox="1"/>
          <p:nvPr/>
        </p:nvSpPr>
        <p:spPr>
          <a:xfrm>
            <a:off x="838200" y="1257300"/>
            <a:ext cx="44196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400" b="1" i="0" u="none" strike="noStrike" cap="none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;p3">
            <a:extLst>
              <a:ext uri="{FF2B5EF4-FFF2-40B4-BE49-F238E27FC236}">
                <a16:creationId xmlns:a16="http://schemas.microsoft.com/office/drawing/2014/main" id="{1A22B108-836E-7889-9A58-23E36AF163F6}"/>
              </a:ext>
            </a:extLst>
          </p:cNvPr>
          <p:cNvSpPr txBox="1"/>
          <p:nvPr/>
        </p:nvSpPr>
        <p:spPr>
          <a:xfrm>
            <a:off x="848832" y="2063029"/>
            <a:ext cx="16372367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Texto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i="0" u="none" strike="noStrike" cap="none" dirty="0" err="1"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 ...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pt-BR" sz="360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60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 gerar outros sl</a:t>
            </a:r>
            <a:r>
              <a:rPr lang="pt-BR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ides com este fundo, use a opção de duplicar slide.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360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 aba </a:t>
            </a:r>
            <a:r>
              <a:rPr lang="pt-BR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guia de visualização ao lado esquerdo;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360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Clique com o botão direito do mouse no slide;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Selecione a opção “Duplicar slide”.</a:t>
            </a:r>
            <a:endParaRPr sz="280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43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63121-AA02-5F24-FBC6-1C225639B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3">
            <a:extLst>
              <a:ext uri="{FF2B5EF4-FFF2-40B4-BE49-F238E27FC236}">
                <a16:creationId xmlns:a16="http://schemas.microsoft.com/office/drawing/2014/main" id="{22E63D1A-614F-8AB3-9E4F-12ECE4313775}"/>
              </a:ext>
            </a:extLst>
          </p:cNvPr>
          <p:cNvSpPr txBox="1"/>
          <p:nvPr/>
        </p:nvSpPr>
        <p:spPr>
          <a:xfrm>
            <a:off x="838200" y="1257300"/>
            <a:ext cx="44196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400" b="1" i="0" u="none" strike="noStrike" cap="none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;p3">
            <a:extLst>
              <a:ext uri="{FF2B5EF4-FFF2-40B4-BE49-F238E27FC236}">
                <a16:creationId xmlns:a16="http://schemas.microsoft.com/office/drawing/2014/main" id="{BF03A980-5C5E-E972-B26A-3AA46D80E6EB}"/>
              </a:ext>
            </a:extLst>
          </p:cNvPr>
          <p:cNvSpPr txBox="1"/>
          <p:nvPr/>
        </p:nvSpPr>
        <p:spPr>
          <a:xfrm>
            <a:off x="848832" y="2063029"/>
            <a:ext cx="1637236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600" i="0" u="none" strike="noStrike" cap="none" dirty="0">
                <a:latin typeface="Arial"/>
                <a:ea typeface="Arial"/>
                <a:cs typeface="Arial"/>
                <a:sym typeface="Arial"/>
              </a:rPr>
              <a:t>Xxxxxxxxxxxxxxxxxxxxxxxxxxxxxxxxxxxxxxxxxxxxxxxxxxxxxxxxxxxxxxxxxxxxxxxxxxxxxxxxxxxxxxxxxxxxxxxxxxxxxxxxxxxxxxxxxxxxxxxxxxxxxxxxxxxxxxxxxxxxxxxxxxxxxxxxxxxxxxxxxxx</a:t>
            </a:r>
            <a:endParaRPr sz="2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76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B3EBB-8000-9ABB-27B8-17FCE1E2D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3">
            <a:extLst>
              <a:ext uri="{FF2B5EF4-FFF2-40B4-BE49-F238E27FC236}">
                <a16:creationId xmlns:a16="http://schemas.microsoft.com/office/drawing/2014/main" id="{F86550A1-A181-77B7-873C-14C95F840812}"/>
              </a:ext>
            </a:extLst>
          </p:cNvPr>
          <p:cNvSpPr txBox="1"/>
          <p:nvPr/>
        </p:nvSpPr>
        <p:spPr>
          <a:xfrm>
            <a:off x="5714999" y="1866900"/>
            <a:ext cx="685800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4400" b="1" i="0" u="none" strike="noStrike" cap="none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Obrigado(a)!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84;p3">
            <a:extLst>
              <a:ext uri="{FF2B5EF4-FFF2-40B4-BE49-F238E27FC236}">
                <a16:creationId xmlns:a16="http://schemas.microsoft.com/office/drawing/2014/main" id="{CF41C264-5DF2-94FD-C76C-1B4F1C0563C6}"/>
              </a:ext>
            </a:extLst>
          </p:cNvPr>
          <p:cNvSpPr txBox="1"/>
          <p:nvPr/>
        </p:nvSpPr>
        <p:spPr>
          <a:xfrm>
            <a:off x="1295400" y="3250694"/>
            <a:ext cx="76962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pt-BR" sz="2000" b="1" i="0" u="none" strike="noStrike" cap="none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</a:p>
          <a:p>
            <a:pPr>
              <a:buSzPts val="2000"/>
            </a:pPr>
            <a:r>
              <a:rPr lang="pt-BR" sz="2000" dirty="0">
                <a:solidFill>
                  <a:schemeClr val="tx1"/>
                </a:solidFill>
              </a:rPr>
              <a:t>Afiliação</a:t>
            </a:r>
          </a:p>
          <a:p>
            <a:pPr>
              <a:buSzPts val="2000"/>
            </a:pPr>
            <a:r>
              <a:rPr lang="pt-BR" sz="2000" dirty="0">
                <a:latin typeface="Arial"/>
                <a:ea typeface="Arial"/>
                <a:cs typeface="Arial"/>
                <a:sym typeface="Arial"/>
              </a:rPr>
              <a:t>Contato</a:t>
            </a:r>
          </a:p>
          <a:p>
            <a:pPr>
              <a:buSzPts val="2000"/>
            </a:pPr>
            <a:endParaRPr lang="pt-BR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buSzPts val="2000"/>
            </a:pPr>
            <a:r>
              <a:rPr lang="pt-BR" sz="2000" b="1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</a:p>
          <a:p>
            <a:pPr>
              <a:buSzPts val="2000"/>
            </a:pPr>
            <a:r>
              <a:rPr lang="pt-BR" sz="2000" dirty="0"/>
              <a:t>Afiliação</a:t>
            </a:r>
          </a:p>
          <a:p>
            <a:pPr>
              <a:buSzPts val="2000"/>
            </a:pPr>
            <a:r>
              <a:rPr lang="pt-BR" sz="2000" dirty="0">
                <a:latin typeface="Arial"/>
                <a:ea typeface="Arial"/>
                <a:cs typeface="Arial"/>
                <a:sym typeface="Arial"/>
              </a:rPr>
              <a:t>Contato</a:t>
            </a:r>
          </a:p>
          <a:p>
            <a:pPr>
              <a:buSzPts val="2000"/>
            </a:pPr>
            <a:endParaRPr lang="pt-BR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buSzPts val="2000"/>
            </a:pPr>
            <a:r>
              <a:rPr lang="pt-BR" sz="2000" b="1" dirty="0">
                <a:solidFill>
                  <a:srgbClr val="399619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</a:p>
          <a:p>
            <a:pPr>
              <a:buSzPts val="2000"/>
            </a:pPr>
            <a:r>
              <a:rPr lang="pt-BR" sz="2000" dirty="0"/>
              <a:t>Afiliação</a:t>
            </a:r>
          </a:p>
          <a:p>
            <a:pPr>
              <a:buSzPts val="2000"/>
            </a:pPr>
            <a:r>
              <a:rPr lang="pt-BR" sz="2000" dirty="0">
                <a:latin typeface="Arial"/>
                <a:ea typeface="Arial"/>
                <a:cs typeface="Arial"/>
                <a:sym typeface="Arial"/>
              </a:rPr>
              <a:t>Contato</a:t>
            </a:r>
          </a:p>
          <a:p>
            <a:pPr>
              <a:buSzPts val="2000"/>
            </a:pPr>
            <a:endParaRPr lang="pt-BR" sz="2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17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104</Words>
  <Application>Microsoft Office PowerPoint</Application>
  <PresentationFormat>Personalizar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Belém - Pará 18 e 19 julho de 2026</dc:title>
  <cp:lastModifiedBy>Eddie da Silva_CONTR</cp:lastModifiedBy>
  <cp:revision>2</cp:revision>
  <dcterms:created xsi:type="dcterms:W3CDTF">2006-08-16T00:00:00Z</dcterms:created>
  <dcterms:modified xsi:type="dcterms:W3CDTF">2026-03-10T15:43:01Z</dcterms:modified>
  <dc:identifier>DAHDjsa8dQ4</dc:identifier>
</cp:coreProperties>
</file>