
<file path=[Content_Types].xml><?xml version="1.0" encoding="utf-8"?>
<Types xmlns="http://schemas.openxmlformats.org/package/2006/content-types">
  <Default Extension="fntdata" ContentType="application/x-fontdata"/>
  <Default Extension="jfif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9" r:id="rId2"/>
    <p:sldId id="262" r:id="rId3"/>
    <p:sldId id="263" r:id="rId4"/>
    <p:sldId id="261" r:id="rId5"/>
  </p:sldIdLst>
  <p:sldSz cx="12192000" cy="6858000"/>
  <p:notesSz cx="6858000" cy="9144000"/>
  <p:embeddedFontLst>
    <p:embeddedFont>
      <p:font typeface="Play" panose="020B0604020202020204" charset="0"/>
      <p:regular r:id="rId7"/>
      <p:bold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" roundtripDataSignature="AMtx7mitNg+2OChC9L+PlWdFkqzXBc0T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96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516" y="-12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fif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5" Type="http://schemas.openxmlformats.org/officeDocument/2006/relationships/image" Target="../media/image14.jfif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fi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userDrawn="1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>
            <a:extLst>
              <a:ext uri="{FF2B5EF4-FFF2-40B4-BE49-F238E27FC236}">
                <a16:creationId xmlns:a16="http://schemas.microsoft.com/office/drawing/2014/main" id="{A9ECEA14-E68E-16CF-BE59-528124745C0F}"/>
              </a:ext>
            </a:extLst>
          </p:cNvPr>
          <p:cNvGrpSpPr/>
          <p:nvPr userDrawn="1"/>
        </p:nvGrpSpPr>
        <p:grpSpPr>
          <a:xfrm>
            <a:off x="78089" y="128299"/>
            <a:ext cx="12113911" cy="6729701"/>
            <a:chOff x="78089" y="128299"/>
            <a:chExt cx="12113911" cy="6729701"/>
          </a:xfrm>
        </p:grpSpPr>
        <p:pic>
          <p:nvPicPr>
            <p:cNvPr id="8" name="Imagem 7" descr="Desenho de animal com fundo preto&#10;&#10;Descrição gerada automaticamente com confiança média">
              <a:extLst>
                <a:ext uri="{FF2B5EF4-FFF2-40B4-BE49-F238E27FC236}">
                  <a16:creationId xmlns:a16="http://schemas.microsoft.com/office/drawing/2014/main" id="{4A6E33C0-1EF3-BFE7-126E-5F19FED1C2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61100" t="83634"/>
            <a:stretch/>
          </p:blipFill>
          <p:spPr>
            <a:xfrm>
              <a:off x="10057385" y="5735637"/>
              <a:ext cx="2134615" cy="1122363"/>
            </a:xfrm>
            <a:prstGeom prst="rect">
              <a:avLst/>
            </a:prstGeom>
          </p:spPr>
        </p:pic>
        <p:grpSp>
          <p:nvGrpSpPr>
            <p:cNvPr id="49" name="Agrupar 48">
              <a:extLst>
                <a:ext uri="{FF2B5EF4-FFF2-40B4-BE49-F238E27FC236}">
                  <a16:creationId xmlns:a16="http://schemas.microsoft.com/office/drawing/2014/main" id="{69836A34-0D41-5231-6729-9C5EF7F1D196}"/>
                </a:ext>
              </a:extLst>
            </p:cNvPr>
            <p:cNvGrpSpPr/>
            <p:nvPr/>
          </p:nvGrpSpPr>
          <p:grpSpPr>
            <a:xfrm>
              <a:off x="231525" y="128299"/>
              <a:ext cx="11652564" cy="767322"/>
              <a:chOff x="231525" y="128299"/>
              <a:chExt cx="11652564" cy="767322"/>
            </a:xfrm>
          </p:grpSpPr>
          <p:pic>
            <p:nvPicPr>
              <p:cNvPr id="10" name="Imagem 9" descr="Uma imagem contendo Logotipo&#10;&#10;Descrição gerada automaticamente">
                <a:extLst>
                  <a:ext uri="{FF2B5EF4-FFF2-40B4-BE49-F238E27FC236}">
                    <a16:creationId xmlns:a16="http://schemas.microsoft.com/office/drawing/2014/main" id="{B69C990E-A6D1-D4AA-2324-FB330466062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l="32722" t="17217" r="29392" b="34042"/>
              <a:stretch/>
            </p:blipFill>
            <p:spPr>
              <a:xfrm>
                <a:off x="6327842" y="128299"/>
                <a:ext cx="561993" cy="737832"/>
              </a:xfrm>
              <a:prstGeom prst="rect">
                <a:avLst/>
              </a:prstGeom>
            </p:spPr>
          </p:pic>
          <p:sp>
            <p:nvSpPr>
              <p:cNvPr id="11" name="CaixaDeTexto 10">
                <a:extLst>
                  <a:ext uri="{FF2B5EF4-FFF2-40B4-BE49-F238E27FC236}">
                    <a16:creationId xmlns:a16="http://schemas.microsoft.com/office/drawing/2014/main" id="{C32060F4-FC60-8EFF-DA52-376E932FF1E1}"/>
                  </a:ext>
                </a:extLst>
              </p:cNvPr>
              <p:cNvSpPr txBox="1"/>
              <p:nvPr/>
            </p:nvSpPr>
            <p:spPr>
              <a:xfrm>
                <a:off x="869904" y="226623"/>
                <a:ext cx="5069169" cy="600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100" b="1" dirty="0">
                    <a:solidFill>
                      <a:srgbClr val="399619"/>
                    </a:solidFill>
                  </a:rPr>
                  <a:t>I SEMINÁRIO INTERNACIONAL INFORMAÇÃO, CONHECIMENTO E DIGITALIDADE PARA O DESENVOLVIMENTO SUSTENTÁVEL DA AMAZÔNIA – I SICAM</a:t>
                </a:r>
              </a:p>
            </p:txBody>
          </p:sp>
          <p:sp>
            <p:nvSpPr>
              <p:cNvPr id="13" name="CaixaDeTexto 12">
                <a:extLst>
                  <a:ext uri="{FF2B5EF4-FFF2-40B4-BE49-F238E27FC236}">
                    <a16:creationId xmlns:a16="http://schemas.microsoft.com/office/drawing/2014/main" id="{018D5E97-BF98-0D77-CBE2-4CCB15CD8F28}"/>
                  </a:ext>
                </a:extLst>
              </p:cNvPr>
              <p:cNvSpPr txBox="1"/>
              <p:nvPr/>
            </p:nvSpPr>
            <p:spPr>
              <a:xfrm>
                <a:off x="6956368" y="203343"/>
                <a:ext cx="4927721" cy="6001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1100" b="1" dirty="0">
                    <a:solidFill>
                      <a:srgbClr val="399619"/>
                    </a:solidFill>
                  </a:rPr>
                  <a:t>V WORKSHOP DA REDE TRANSAMAZÔNICA DE COOPERAÇÃO EM INFORMAÇÃO E CONHECIMENTO PARA O DESENVOLVIMENTO SUSTENTÁVEL – RTCIC-DS PROCAD AMAZÔNIA 2024 </a:t>
                </a:r>
              </a:p>
            </p:txBody>
          </p:sp>
          <p:pic>
            <p:nvPicPr>
              <p:cNvPr id="17" name="Imagem 16" descr="Padrão do plano de fundo&#10;&#10;Descrição gerada automaticamente">
                <a:extLst>
                  <a:ext uri="{FF2B5EF4-FFF2-40B4-BE49-F238E27FC236}">
                    <a16:creationId xmlns:a16="http://schemas.microsoft.com/office/drawing/2014/main" id="{A055C6D2-0F1C-5D9C-3B97-EDB29219A4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1525" y="157789"/>
                <a:ext cx="535840" cy="737832"/>
              </a:xfrm>
              <a:prstGeom prst="rect">
                <a:avLst/>
              </a:prstGeom>
            </p:spPr>
          </p:pic>
        </p:grpSp>
        <p:grpSp>
          <p:nvGrpSpPr>
            <p:cNvPr id="46" name="Agrupar 45">
              <a:extLst>
                <a:ext uri="{FF2B5EF4-FFF2-40B4-BE49-F238E27FC236}">
                  <a16:creationId xmlns:a16="http://schemas.microsoft.com/office/drawing/2014/main" id="{C2E48048-12BA-1645-0DC1-459236E0894D}"/>
                </a:ext>
              </a:extLst>
            </p:cNvPr>
            <p:cNvGrpSpPr/>
            <p:nvPr/>
          </p:nvGrpSpPr>
          <p:grpSpPr>
            <a:xfrm>
              <a:off x="78089" y="6200445"/>
              <a:ext cx="9177848" cy="432530"/>
              <a:chOff x="78089" y="6200445"/>
              <a:chExt cx="9177848" cy="432530"/>
            </a:xfrm>
          </p:grpSpPr>
          <p:grpSp>
            <p:nvGrpSpPr>
              <p:cNvPr id="45" name="Agrupar 44">
                <a:extLst>
                  <a:ext uri="{FF2B5EF4-FFF2-40B4-BE49-F238E27FC236}">
                    <a16:creationId xmlns:a16="http://schemas.microsoft.com/office/drawing/2014/main" id="{8F23F1E6-CF6B-608F-B4B7-3AE58CA65CE0}"/>
                  </a:ext>
                </a:extLst>
              </p:cNvPr>
              <p:cNvGrpSpPr/>
              <p:nvPr/>
            </p:nvGrpSpPr>
            <p:grpSpPr>
              <a:xfrm>
                <a:off x="78089" y="6286168"/>
                <a:ext cx="4369746" cy="346807"/>
                <a:chOff x="78089" y="6286168"/>
                <a:chExt cx="4369746" cy="346807"/>
              </a:xfrm>
            </p:grpSpPr>
            <p:pic>
              <p:nvPicPr>
                <p:cNvPr id="4" name="Imagem 3" descr="Interface gráfica do usuário&#10;&#10;Descrição gerada automaticamente com confiança média">
                  <a:extLst>
                    <a:ext uri="{FF2B5EF4-FFF2-40B4-BE49-F238E27FC236}">
                      <a16:creationId xmlns:a16="http://schemas.microsoft.com/office/drawing/2014/main" id="{D1B74786-C1E0-B435-DFCC-4B65F189EEF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57892" y="6307469"/>
                  <a:ext cx="579052" cy="313258"/>
                </a:xfrm>
                <a:prstGeom prst="rect">
                  <a:avLst/>
                </a:prstGeom>
              </p:spPr>
            </p:pic>
            <p:pic>
              <p:nvPicPr>
                <p:cNvPr id="5" name="Imagem 4" descr="Diagrama&#10;&#10;Descrição gerada automaticamente">
                  <a:extLst>
                    <a:ext uri="{FF2B5EF4-FFF2-40B4-BE49-F238E27FC236}">
                      <a16:creationId xmlns:a16="http://schemas.microsoft.com/office/drawing/2014/main" id="{DABD57A1-CB99-F184-2346-C953E24FDB4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2198480" y="6286168"/>
                  <a:ext cx="334559" cy="334559"/>
                </a:xfrm>
                <a:prstGeom prst="rect">
                  <a:avLst/>
                </a:prstGeom>
              </p:spPr>
            </p:pic>
            <p:pic>
              <p:nvPicPr>
                <p:cNvPr id="23" name="Imagem 22" descr="Texto&#10;&#10;Descrição gerada automaticamente">
                  <a:extLst>
                    <a:ext uri="{FF2B5EF4-FFF2-40B4-BE49-F238E27FC236}">
                      <a16:creationId xmlns:a16="http://schemas.microsoft.com/office/drawing/2014/main" id="{22D9407D-C973-64E0-5F95-03F936E8915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361797" y="6298416"/>
                  <a:ext cx="334559" cy="334559"/>
                </a:xfrm>
                <a:prstGeom prst="rect">
                  <a:avLst/>
                </a:prstGeom>
              </p:spPr>
            </p:pic>
            <p:pic>
              <p:nvPicPr>
                <p:cNvPr id="25" name="Imagem 24" descr="Desenho de personagem de desenho animado&#10;&#10;Descrição gerada automaticamente com confiança média">
                  <a:extLst>
                    <a:ext uri="{FF2B5EF4-FFF2-40B4-BE49-F238E27FC236}">
                      <a16:creationId xmlns:a16="http://schemas.microsoft.com/office/drawing/2014/main" id="{A6DA01AA-85E3-FDDD-896B-3C5809FCC4E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769023" y="6286168"/>
                  <a:ext cx="304604" cy="304604"/>
                </a:xfrm>
                <a:prstGeom prst="rect">
                  <a:avLst/>
                </a:prstGeom>
              </p:spPr>
            </p:pic>
            <p:pic>
              <p:nvPicPr>
                <p:cNvPr id="27" name="Imagem 26" descr="Logotipo&#10;&#10;Descrição gerada automaticamente com confiança baixa">
                  <a:extLst>
                    <a:ext uri="{FF2B5EF4-FFF2-40B4-BE49-F238E27FC236}">
                      <a16:creationId xmlns:a16="http://schemas.microsoft.com/office/drawing/2014/main" id="{2B6EEBE2-226B-1DBC-6C07-3B30BEB153A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9"/>
                <a:srcRect t="28445" b="28128"/>
                <a:stretch/>
              </p:blipFill>
              <p:spPr>
                <a:xfrm>
                  <a:off x="942764" y="6290494"/>
                  <a:ext cx="701406" cy="304604"/>
                </a:xfrm>
                <a:prstGeom prst="rect">
                  <a:avLst/>
                </a:prstGeom>
              </p:spPr>
            </p:pic>
            <p:sp>
              <p:nvSpPr>
                <p:cNvPr id="30" name="CaixaDeTexto 29">
                  <a:extLst>
                    <a:ext uri="{FF2B5EF4-FFF2-40B4-BE49-F238E27FC236}">
                      <a16:creationId xmlns:a16="http://schemas.microsoft.com/office/drawing/2014/main" id="{C08CF861-C786-D2F6-1ED5-C4C2D0C45BEF}"/>
                    </a:ext>
                  </a:extLst>
                </p:cNvPr>
                <p:cNvSpPr txBox="1"/>
                <p:nvPr/>
              </p:nvSpPr>
              <p:spPr>
                <a:xfrm>
                  <a:off x="78089" y="6304673"/>
                  <a:ext cx="842712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pt-BR" sz="800" dirty="0"/>
                    <a:t>Realização:</a:t>
                  </a:r>
                  <a:endParaRPr lang="pt-BR" dirty="0"/>
                </a:p>
              </p:txBody>
            </p:sp>
            <p:pic>
              <p:nvPicPr>
                <p:cNvPr id="32" name="Gráfico 31">
                  <a:extLst>
                    <a:ext uri="{FF2B5EF4-FFF2-40B4-BE49-F238E27FC236}">
                      <a16:creationId xmlns:a16="http://schemas.microsoft.com/office/drawing/2014/main" id="{B68BE845-2369-50BA-2E94-F0DECDA3E3B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>
                  <a:extLs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821209" y="6351136"/>
                  <a:ext cx="626626" cy="206286"/>
                </a:xfrm>
                <a:prstGeom prst="rect">
                  <a:avLst/>
                </a:prstGeom>
              </p:spPr>
            </p:pic>
          </p:grpSp>
          <p:grpSp>
            <p:nvGrpSpPr>
              <p:cNvPr id="44" name="Agrupar 43">
                <a:extLst>
                  <a:ext uri="{FF2B5EF4-FFF2-40B4-BE49-F238E27FC236}">
                    <a16:creationId xmlns:a16="http://schemas.microsoft.com/office/drawing/2014/main" id="{EE4305C5-7CFF-175F-2331-20EAE1FDFC3B}"/>
                  </a:ext>
                </a:extLst>
              </p:cNvPr>
              <p:cNvGrpSpPr/>
              <p:nvPr/>
            </p:nvGrpSpPr>
            <p:grpSpPr>
              <a:xfrm>
                <a:off x="6322926" y="6200445"/>
                <a:ext cx="2933011" cy="390327"/>
                <a:chOff x="6014937" y="6218754"/>
                <a:chExt cx="2933011" cy="390327"/>
              </a:xfrm>
            </p:grpSpPr>
            <p:pic>
              <p:nvPicPr>
                <p:cNvPr id="3" name="Imagem 2" descr="Texto&#10;&#10;Descrição gerada automaticamente">
                  <a:extLst>
                    <a:ext uri="{FF2B5EF4-FFF2-40B4-BE49-F238E27FC236}">
                      <a16:creationId xmlns:a16="http://schemas.microsoft.com/office/drawing/2014/main" id="{D393C817-616D-D550-9A40-349D54AF0AC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12"/>
                <a:srcRect l="13588" r="15576"/>
                <a:stretch/>
              </p:blipFill>
              <p:spPr>
                <a:xfrm>
                  <a:off x="6536530" y="6218754"/>
                  <a:ext cx="690903" cy="365761"/>
                </a:xfrm>
                <a:prstGeom prst="rect">
                  <a:avLst/>
                </a:prstGeom>
              </p:spPr>
            </p:pic>
            <p:pic>
              <p:nvPicPr>
                <p:cNvPr id="29" name="Imagem 28" descr="Desenho de personagem de desenhos animados com texto preto sobre fundo branco&#10;&#10;Descrição gerada automaticamente com confiança média">
                  <a:extLst>
                    <a:ext uri="{FF2B5EF4-FFF2-40B4-BE49-F238E27FC236}">
                      <a16:creationId xmlns:a16="http://schemas.microsoft.com/office/drawing/2014/main" id="{71B50514-7DD0-E506-74FA-41C085FD1A7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7379358" y="6268461"/>
                  <a:ext cx="535841" cy="275624"/>
                </a:xfrm>
                <a:prstGeom prst="rect">
                  <a:avLst/>
                </a:prstGeom>
              </p:spPr>
            </p:pic>
            <p:sp>
              <p:nvSpPr>
                <p:cNvPr id="33" name="CaixaDeTexto 32">
                  <a:extLst>
                    <a:ext uri="{FF2B5EF4-FFF2-40B4-BE49-F238E27FC236}">
                      <a16:creationId xmlns:a16="http://schemas.microsoft.com/office/drawing/2014/main" id="{F89876D6-6FD0-AAD7-92FF-BC2794771B3E}"/>
                    </a:ext>
                  </a:extLst>
                </p:cNvPr>
                <p:cNvSpPr txBox="1"/>
                <p:nvPr/>
              </p:nvSpPr>
              <p:spPr>
                <a:xfrm>
                  <a:off x="6014937" y="6304673"/>
                  <a:ext cx="480292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pt-BR" sz="800" dirty="0"/>
                    <a:t>Apoio:</a:t>
                  </a:r>
                  <a:endParaRPr lang="pt-BR" dirty="0"/>
                </a:p>
              </p:txBody>
            </p:sp>
            <p:sp>
              <p:nvSpPr>
                <p:cNvPr id="36" name="Elipse 35">
                  <a:extLst>
                    <a:ext uri="{FF2B5EF4-FFF2-40B4-BE49-F238E27FC236}">
                      <a16:creationId xmlns:a16="http://schemas.microsoft.com/office/drawing/2014/main" id="{964B269A-AF01-FD90-87B9-F0C921F4005C}"/>
                    </a:ext>
                  </a:extLst>
                </p:cNvPr>
                <p:cNvSpPr/>
                <p:nvPr/>
              </p:nvSpPr>
              <p:spPr>
                <a:xfrm>
                  <a:off x="8067123" y="6237000"/>
                  <a:ext cx="360470" cy="360470"/>
                </a:xfrm>
                <a:prstGeom prst="ellipse">
                  <a:avLst/>
                </a:prstGeom>
                <a:blipFill dpi="0" rotWithShape="1">
                  <a:blip r:embed="rId1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a:blip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pic>
              <p:nvPicPr>
                <p:cNvPr id="38" name="Imagem 37" descr="Logotipo&#10;&#10;Descrição gerada automaticamente">
                  <a:extLst>
                    <a:ext uri="{FF2B5EF4-FFF2-40B4-BE49-F238E27FC236}">
                      <a16:creationId xmlns:a16="http://schemas.microsoft.com/office/drawing/2014/main" id="{EDCC46E4-2E71-96E2-3469-8DDC6B5BA0D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8571978" y="6233111"/>
                  <a:ext cx="375970" cy="375970"/>
                </a:xfrm>
                <a:prstGeom prst="rect">
                  <a:avLst/>
                </a:prstGeom>
              </p:spPr>
            </p:pic>
          </p:grp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45E175-BF66-7465-D782-2F96095C45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5073" y="1188057"/>
            <a:ext cx="10515600" cy="476972"/>
          </a:xfrm>
        </p:spPr>
        <p:txBody>
          <a:bodyPr>
            <a:normAutofit/>
          </a:bodyPr>
          <a:lstStyle>
            <a:lvl1pPr>
              <a:defRPr sz="2800" b="1">
                <a:solidFill>
                  <a:srgbClr val="399619"/>
                </a:solidFill>
                <a:latin typeface="+mj-lt"/>
              </a:defRPr>
            </a:lvl1pPr>
          </a:lstStyle>
          <a:p>
            <a:r>
              <a:rPr lang="pt-BR" dirty="0"/>
              <a:t>Tópico</a:t>
            </a:r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E8B3C09E-6889-69C5-FAC3-7CC5C3C7A278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" name="Imagem 6" descr="Desenho de animal com fundo preto&#10;&#10;Descrição gerada automaticamente com confiança média">
              <a:extLst>
                <a:ext uri="{FF2B5EF4-FFF2-40B4-BE49-F238E27FC236}">
                  <a16:creationId xmlns:a16="http://schemas.microsoft.com/office/drawing/2014/main" id="{FA202B1F-DD2B-7755-F8AD-23D6A4AEA5C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49839" b="84976"/>
            <a:stretch/>
          </p:blipFill>
          <p:spPr>
            <a:xfrm>
              <a:off x="0" y="0"/>
              <a:ext cx="2752531" cy="1030288"/>
            </a:xfrm>
            <a:prstGeom prst="rect">
              <a:avLst/>
            </a:prstGeom>
          </p:spPr>
        </p:pic>
        <p:pic>
          <p:nvPicPr>
            <p:cNvPr id="8" name="Imagem 7" descr="Desenho de animal com fundo preto&#10;&#10;Descrição gerada automaticamente com confiança média">
              <a:extLst>
                <a:ext uri="{FF2B5EF4-FFF2-40B4-BE49-F238E27FC236}">
                  <a16:creationId xmlns:a16="http://schemas.microsoft.com/office/drawing/2014/main" id="{221426B1-3CAB-8F7A-8CD1-369BF630ED3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61100" t="83634"/>
            <a:stretch/>
          </p:blipFill>
          <p:spPr>
            <a:xfrm>
              <a:off x="10057385" y="5735637"/>
              <a:ext cx="2134615" cy="1122363"/>
            </a:xfrm>
            <a:prstGeom prst="rect">
              <a:avLst/>
            </a:prstGeom>
          </p:spPr>
        </p:pic>
        <p:pic>
          <p:nvPicPr>
            <p:cNvPr id="9" name="Imagem 8" descr="Uma imagem contendo Logotipo&#10;&#10;Descrição gerada automaticamente">
              <a:extLst>
                <a:ext uri="{FF2B5EF4-FFF2-40B4-BE49-F238E27FC236}">
                  <a16:creationId xmlns:a16="http://schemas.microsoft.com/office/drawing/2014/main" id="{92C99C26-9D46-C534-F1B8-AB1B9CDC66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32722" t="17217" r="29392" b="34042"/>
            <a:stretch/>
          </p:blipFill>
          <p:spPr>
            <a:xfrm>
              <a:off x="2304723" y="6144801"/>
              <a:ext cx="413123" cy="542383"/>
            </a:xfrm>
            <a:prstGeom prst="rect">
              <a:avLst/>
            </a:prstGeom>
          </p:spPr>
        </p:pic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D9AA340F-08BF-3365-F188-C1878C423215}"/>
                </a:ext>
              </a:extLst>
            </p:cNvPr>
            <p:cNvSpPr txBox="1"/>
            <p:nvPr/>
          </p:nvSpPr>
          <p:spPr>
            <a:xfrm>
              <a:off x="989369" y="6285188"/>
              <a:ext cx="138441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100" b="1" dirty="0">
                  <a:solidFill>
                    <a:srgbClr val="399619"/>
                  </a:solidFill>
                </a:rPr>
                <a:t>I SICAM</a:t>
              </a:r>
              <a:endParaRPr lang="pt-BR" sz="900" b="1" dirty="0">
                <a:solidFill>
                  <a:srgbClr val="399619"/>
                </a:solidFill>
              </a:endParaRPr>
            </a:p>
          </p:txBody>
        </p:sp>
        <p:sp>
          <p:nvSpPr>
            <p:cNvPr id="11" name="CaixaDeTexto 10">
              <a:extLst>
                <a:ext uri="{FF2B5EF4-FFF2-40B4-BE49-F238E27FC236}">
                  <a16:creationId xmlns:a16="http://schemas.microsoft.com/office/drawing/2014/main" id="{F34A3945-3B7C-AA92-B256-CC1367440E74}"/>
                </a:ext>
              </a:extLst>
            </p:cNvPr>
            <p:cNvSpPr txBox="1"/>
            <p:nvPr/>
          </p:nvSpPr>
          <p:spPr>
            <a:xfrm>
              <a:off x="2717846" y="6207033"/>
              <a:ext cx="1999011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100" b="1" dirty="0">
                  <a:solidFill>
                    <a:srgbClr val="399619"/>
                  </a:solidFill>
                </a:rPr>
                <a:t>V WORKSHOP RTCIC-DS PROCAD AMAZÔNIA 2024 </a:t>
              </a:r>
              <a:endParaRPr lang="pt-BR" sz="900" b="1" dirty="0">
                <a:solidFill>
                  <a:srgbClr val="399619"/>
                </a:solidFill>
              </a:endParaRPr>
            </a:p>
          </p:txBody>
        </p:sp>
        <p:pic>
          <p:nvPicPr>
            <p:cNvPr id="12" name="Imagem 11" descr="Padrão do plano de fundo&#10;&#10;Descrição gerada automaticamente">
              <a:extLst>
                <a:ext uri="{FF2B5EF4-FFF2-40B4-BE49-F238E27FC236}">
                  <a16:creationId xmlns:a16="http://schemas.microsoft.com/office/drawing/2014/main" id="{70E41E81-198E-DBB6-8849-1A3E95014FB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5073" y="6151284"/>
              <a:ext cx="393898" cy="542383"/>
            </a:xfrm>
            <a:prstGeom prst="rect">
              <a:avLst/>
            </a:prstGeom>
          </p:spPr>
        </p:pic>
      </p:grpSp>
      <p:sp>
        <p:nvSpPr>
          <p:cNvPr id="16" name="Espaço Reservado para Texto 15">
            <a:extLst>
              <a:ext uri="{FF2B5EF4-FFF2-40B4-BE49-F238E27FC236}">
                <a16:creationId xmlns:a16="http://schemas.microsoft.com/office/drawing/2014/main" id="{7AA68E78-0896-8E22-C557-77882FE7B64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5073" y="1822798"/>
            <a:ext cx="11022090" cy="3863627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r>
              <a:rPr lang="pt-BR" dirty="0"/>
              <a:t>Texto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009D557-54F4-6817-3C06-A68784254AF2}"/>
              </a:ext>
            </a:extLst>
          </p:cNvPr>
          <p:cNvSpPr txBox="1"/>
          <p:nvPr userDrawn="1"/>
        </p:nvSpPr>
        <p:spPr>
          <a:xfrm>
            <a:off x="5231580" y="6190521"/>
            <a:ext cx="52696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800" b="0" dirty="0">
                <a:solidFill>
                  <a:schemeClr val="bg1">
                    <a:lumMod val="50000"/>
                  </a:schemeClr>
                </a:solidFill>
              </a:rPr>
              <a:t>16 a 18 de outubro de 2024 – Universidade Federal do Pará (Belém, Brasil)</a:t>
            </a:r>
          </a:p>
          <a:p>
            <a:r>
              <a:rPr lang="pt-BR" sz="800" b="0" dirty="0">
                <a:solidFill>
                  <a:schemeClr val="bg1">
                    <a:lumMod val="50000"/>
                  </a:schemeClr>
                </a:solidFill>
              </a:rPr>
              <a:t>23 a 25 de outubro de 2024 – </a:t>
            </a:r>
            <a:r>
              <a:rPr lang="pt-BR" sz="800" b="0" dirty="0" err="1">
                <a:solidFill>
                  <a:schemeClr val="bg1">
                    <a:lumMod val="50000"/>
                  </a:schemeClr>
                </a:solidFill>
              </a:rPr>
              <a:t>Universidad</a:t>
            </a:r>
            <a:r>
              <a:rPr lang="pt-BR" sz="800" b="0" dirty="0">
                <a:solidFill>
                  <a:schemeClr val="bg1">
                    <a:lumMod val="50000"/>
                  </a:schemeClr>
                </a:solidFill>
              </a:rPr>
              <a:t> Carlos III de Madrid (Madri, </a:t>
            </a:r>
            <a:r>
              <a:rPr lang="pt-BR" sz="800" b="0" dirty="0" err="1">
                <a:solidFill>
                  <a:schemeClr val="bg1">
                    <a:lumMod val="50000"/>
                  </a:schemeClr>
                </a:solidFill>
              </a:rPr>
              <a:t>España</a:t>
            </a:r>
            <a:r>
              <a:rPr lang="pt-BR" sz="800" b="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pt-BR" sz="800" b="0" dirty="0">
                <a:solidFill>
                  <a:schemeClr val="bg1">
                    <a:lumMod val="50000"/>
                  </a:schemeClr>
                </a:solidFill>
              </a:rPr>
              <a:t>	              </a:t>
            </a:r>
            <a:r>
              <a:rPr lang="pt-BR" sz="800" b="0" spc="10" baseline="0" dirty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pt-BR" sz="800" b="0" dirty="0">
                <a:solidFill>
                  <a:schemeClr val="bg1">
                    <a:lumMod val="50000"/>
                  </a:schemeClr>
                </a:solidFill>
              </a:rPr>
              <a:t>Newcastle </a:t>
            </a:r>
            <a:r>
              <a:rPr lang="pt-BR" sz="800" b="0" dirty="0" err="1">
                <a:solidFill>
                  <a:schemeClr val="bg1">
                    <a:lumMod val="50000"/>
                  </a:schemeClr>
                </a:solidFill>
              </a:rPr>
              <a:t>University</a:t>
            </a:r>
            <a:r>
              <a:rPr lang="pt-BR" sz="800" b="0" dirty="0">
                <a:solidFill>
                  <a:schemeClr val="bg1">
                    <a:lumMod val="50000"/>
                  </a:schemeClr>
                </a:solidFill>
              </a:rPr>
              <a:t> (Newcastle, United Kingdom)</a:t>
            </a:r>
            <a:endParaRPr lang="pt-BR" sz="500" b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09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userDrawn="1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1">
            <a:extLst>
              <a:ext uri="{FF2B5EF4-FFF2-40B4-BE49-F238E27FC236}">
                <a16:creationId xmlns:a16="http://schemas.microsoft.com/office/drawing/2014/main" id="{95E4DE6E-F686-ED4F-A42F-417A880B5BAA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Imagem 2" descr="Desenho de animal com fundo preto&#10;&#10;Descrição gerada automaticamente com confiança média">
              <a:extLst>
                <a:ext uri="{FF2B5EF4-FFF2-40B4-BE49-F238E27FC236}">
                  <a16:creationId xmlns:a16="http://schemas.microsoft.com/office/drawing/2014/main" id="{C5302AF4-6233-0D19-8375-BADF5430F72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49839" b="84976"/>
            <a:stretch/>
          </p:blipFill>
          <p:spPr>
            <a:xfrm>
              <a:off x="0" y="0"/>
              <a:ext cx="2752531" cy="1030288"/>
            </a:xfrm>
            <a:prstGeom prst="rect">
              <a:avLst/>
            </a:prstGeom>
          </p:spPr>
        </p:pic>
        <p:pic>
          <p:nvPicPr>
            <p:cNvPr id="4" name="Imagem 3" descr="Desenho de animal com fundo preto&#10;&#10;Descrição gerada automaticamente com confiança média">
              <a:extLst>
                <a:ext uri="{FF2B5EF4-FFF2-40B4-BE49-F238E27FC236}">
                  <a16:creationId xmlns:a16="http://schemas.microsoft.com/office/drawing/2014/main" id="{3BCC4E93-D360-13EB-C15C-F5195569FA8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61100" t="83634"/>
            <a:stretch/>
          </p:blipFill>
          <p:spPr>
            <a:xfrm>
              <a:off x="10057385" y="5735637"/>
              <a:ext cx="2134615" cy="1122363"/>
            </a:xfrm>
            <a:prstGeom prst="rect">
              <a:avLst/>
            </a:prstGeom>
          </p:spPr>
        </p:pic>
        <p:pic>
          <p:nvPicPr>
            <p:cNvPr id="5" name="Imagem 4" descr="Uma imagem contendo Logotipo&#10;&#10;Descrição gerada automaticamente">
              <a:extLst>
                <a:ext uri="{FF2B5EF4-FFF2-40B4-BE49-F238E27FC236}">
                  <a16:creationId xmlns:a16="http://schemas.microsoft.com/office/drawing/2014/main" id="{6AF18747-F892-C575-49CD-5E0C662375D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32722" t="17217" r="29392" b="34042"/>
            <a:stretch/>
          </p:blipFill>
          <p:spPr>
            <a:xfrm>
              <a:off x="2304723" y="6144801"/>
              <a:ext cx="413123" cy="542383"/>
            </a:xfrm>
            <a:prstGeom prst="rect">
              <a:avLst/>
            </a:prstGeom>
          </p:spPr>
        </p:pic>
        <p:sp>
          <p:nvSpPr>
            <p:cNvPr id="6" name="CaixaDeTexto 5">
              <a:extLst>
                <a:ext uri="{FF2B5EF4-FFF2-40B4-BE49-F238E27FC236}">
                  <a16:creationId xmlns:a16="http://schemas.microsoft.com/office/drawing/2014/main" id="{243D52D8-4FCB-31C2-CCD9-8DF8EDA0AF6D}"/>
                </a:ext>
              </a:extLst>
            </p:cNvPr>
            <p:cNvSpPr txBox="1"/>
            <p:nvPr/>
          </p:nvSpPr>
          <p:spPr>
            <a:xfrm>
              <a:off x="989369" y="6285188"/>
              <a:ext cx="138441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1100" b="1" dirty="0">
                  <a:solidFill>
                    <a:srgbClr val="399619"/>
                  </a:solidFill>
                </a:rPr>
                <a:t>I SICAM</a:t>
              </a:r>
              <a:endParaRPr lang="pt-BR" sz="900" b="1" dirty="0">
                <a:solidFill>
                  <a:srgbClr val="399619"/>
                </a:solidFill>
              </a:endParaRPr>
            </a:p>
          </p:txBody>
        </p:sp>
        <p:sp>
          <p:nvSpPr>
            <p:cNvPr id="7" name="CaixaDeTexto 6">
              <a:extLst>
                <a:ext uri="{FF2B5EF4-FFF2-40B4-BE49-F238E27FC236}">
                  <a16:creationId xmlns:a16="http://schemas.microsoft.com/office/drawing/2014/main" id="{55019712-3E73-83F5-2968-0EAEF5CD825C}"/>
                </a:ext>
              </a:extLst>
            </p:cNvPr>
            <p:cNvSpPr txBox="1"/>
            <p:nvPr/>
          </p:nvSpPr>
          <p:spPr>
            <a:xfrm>
              <a:off x="2717846" y="6207033"/>
              <a:ext cx="1999011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1100" b="1" dirty="0">
                  <a:solidFill>
                    <a:srgbClr val="399619"/>
                  </a:solidFill>
                </a:rPr>
                <a:t>V WORKSHOP RTCIC-DS PROCAD AMAZÔNIA 2024 </a:t>
              </a:r>
              <a:endParaRPr lang="pt-BR" sz="900" b="1" dirty="0">
                <a:solidFill>
                  <a:srgbClr val="399619"/>
                </a:solidFill>
              </a:endParaRPr>
            </a:p>
          </p:txBody>
        </p:sp>
        <p:pic>
          <p:nvPicPr>
            <p:cNvPr id="8" name="Imagem 7" descr="Padrão do plano de fundo&#10;&#10;Descrição gerada automaticamente">
              <a:extLst>
                <a:ext uri="{FF2B5EF4-FFF2-40B4-BE49-F238E27FC236}">
                  <a16:creationId xmlns:a16="http://schemas.microsoft.com/office/drawing/2014/main" id="{0E5AAC20-CC00-97E5-6E81-730DD35A48C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5073" y="6151284"/>
              <a:ext cx="393898" cy="542383"/>
            </a:xfrm>
            <a:prstGeom prst="rect">
              <a:avLst/>
            </a:prstGeom>
          </p:spPr>
        </p:pic>
      </p:grpSp>
      <p:sp>
        <p:nvSpPr>
          <p:cNvPr id="9" name="CaixaDeTexto 8">
            <a:extLst>
              <a:ext uri="{FF2B5EF4-FFF2-40B4-BE49-F238E27FC236}">
                <a16:creationId xmlns:a16="http://schemas.microsoft.com/office/drawing/2014/main" id="{19C57FA0-5BBE-D37E-CA72-8FB91590C686}"/>
              </a:ext>
            </a:extLst>
          </p:cNvPr>
          <p:cNvSpPr txBox="1"/>
          <p:nvPr userDrawn="1"/>
        </p:nvSpPr>
        <p:spPr>
          <a:xfrm>
            <a:off x="5231580" y="6190521"/>
            <a:ext cx="52696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800" b="0" dirty="0">
                <a:solidFill>
                  <a:schemeClr val="bg1">
                    <a:lumMod val="50000"/>
                  </a:schemeClr>
                </a:solidFill>
              </a:rPr>
              <a:t>16 a 18 de outubro de 2024 – Universidade Federal do Pará (Belém, Brasil)</a:t>
            </a:r>
          </a:p>
          <a:p>
            <a:r>
              <a:rPr lang="pt-BR" sz="800" b="0" dirty="0">
                <a:solidFill>
                  <a:schemeClr val="bg1">
                    <a:lumMod val="50000"/>
                  </a:schemeClr>
                </a:solidFill>
              </a:rPr>
              <a:t>23 a 25 de outubro de 2024 – </a:t>
            </a:r>
            <a:r>
              <a:rPr lang="pt-BR" sz="800" b="0" dirty="0" err="1">
                <a:solidFill>
                  <a:schemeClr val="bg1">
                    <a:lumMod val="50000"/>
                  </a:schemeClr>
                </a:solidFill>
              </a:rPr>
              <a:t>Universidad</a:t>
            </a:r>
            <a:r>
              <a:rPr lang="pt-BR" sz="800" b="0" dirty="0">
                <a:solidFill>
                  <a:schemeClr val="bg1">
                    <a:lumMod val="50000"/>
                  </a:schemeClr>
                </a:solidFill>
              </a:rPr>
              <a:t> Carlos III de Madrid (Madri, </a:t>
            </a:r>
            <a:r>
              <a:rPr lang="pt-BR" sz="800" b="0" dirty="0" err="1">
                <a:solidFill>
                  <a:schemeClr val="bg1">
                    <a:lumMod val="50000"/>
                  </a:schemeClr>
                </a:solidFill>
              </a:rPr>
              <a:t>España</a:t>
            </a:r>
            <a:r>
              <a:rPr lang="pt-BR" sz="800" b="0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pt-BR" sz="800" b="0" dirty="0">
                <a:solidFill>
                  <a:schemeClr val="bg1">
                    <a:lumMod val="50000"/>
                  </a:schemeClr>
                </a:solidFill>
              </a:rPr>
              <a:t>	              </a:t>
            </a:r>
            <a:r>
              <a:rPr lang="pt-BR" sz="800" b="0" spc="10" baseline="0" dirty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pt-BR" sz="800" b="0" dirty="0">
                <a:solidFill>
                  <a:schemeClr val="bg1">
                    <a:lumMod val="50000"/>
                  </a:schemeClr>
                </a:solidFill>
              </a:rPr>
              <a:t>Newcastle </a:t>
            </a:r>
            <a:r>
              <a:rPr lang="pt-BR" sz="800" b="0" dirty="0" err="1">
                <a:solidFill>
                  <a:schemeClr val="bg1">
                    <a:lumMod val="50000"/>
                  </a:schemeClr>
                </a:solidFill>
              </a:rPr>
              <a:t>University</a:t>
            </a:r>
            <a:r>
              <a:rPr lang="pt-BR" sz="800" b="0" dirty="0">
                <a:solidFill>
                  <a:schemeClr val="bg1">
                    <a:lumMod val="50000"/>
                  </a:schemeClr>
                </a:solidFill>
              </a:rPr>
              <a:t> (Newcastle, United Kingdom)</a:t>
            </a:r>
            <a:endParaRPr lang="pt-BR" sz="500" b="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2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84;p3">
            <a:extLst>
              <a:ext uri="{FF2B5EF4-FFF2-40B4-BE49-F238E27FC236}">
                <a16:creationId xmlns:a16="http://schemas.microsoft.com/office/drawing/2014/main" id="{D8C92077-AD96-ADD8-EFB3-65E4FA15BA2B}"/>
              </a:ext>
            </a:extLst>
          </p:cNvPr>
          <p:cNvSpPr txBox="1"/>
          <p:nvPr/>
        </p:nvSpPr>
        <p:spPr>
          <a:xfrm>
            <a:off x="3729273" y="2669272"/>
            <a:ext cx="44196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pt-BR" sz="3200" b="1" i="0" u="none" strike="noStrike" cap="none" dirty="0">
                <a:solidFill>
                  <a:srgbClr val="399619"/>
                </a:solidFill>
                <a:latin typeface="Arial"/>
                <a:ea typeface="Arial"/>
                <a:cs typeface="Arial"/>
                <a:sym typeface="Arial"/>
              </a:rPr>
              <a:t>TÍTULO</a:t>
            </a:r>
            <a:r>
              <a:rPr lang="pt-BR" sz="32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pt-BR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Subtítulo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84;p3">
            <a:extLst>
              <a:ext uri="{FF2B5EF4-FFF2-40B4-BE49-F238E27FC236}">
                <a16:creationId xmlns:a16="http://schemas.microsoft.com/office/drawing/2014/main" id="{B793C3ED-0DF9-2099-2E2B-3E6EF1388EAA}"/>
              </a:ext>
            </a:extLst>
          </p:cNvPr>
          <p:cNvSpPr txBox="1"/>
          <p:nvPr/>
        </p:nvSpPr>
        <p:spPr>
          <a:xfrm>
            <a:off x="3729272" y="3669527"/>
            <a:ext cx="441959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2000"/>
            </a:pPr>
            <a:r>
              <a:rPr lang="pt-BR" sz="1600" b="1" i="0" u="none" strike="noStrike" cap="none" dirty="0">
                <a:solidFill>
                  <a:srgbClr val="399619"/>
                </a:solidFill>
                <a:latin typeface="Arial"/>
                <a:ea typeface="Arial"/>
                <a:cs typeface="Arial"/>
                <a:sym typeface="Arial"/>
              </a:rPr>
              <a:t>Autor</a:t>
            </a:r>
            <a:r>
              <a:rPr lang="pt-BR" sz="1600" i="0" u="none" strike="noStrike" cap="none" dirty="0">
                <a:solidFill>
                  <a:srgbClr val="399619"/>
                </a:solidFill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lang="pt-BR" sz="1600" dirty="0">
                <a:solidFill>
                  <a:schemeClr val="tx1"/>
                </a:solidFill>
              </a:rPr>
              <a:t>Afiliação, Cidade/Estado, País</a:t>
            </a:r>
          </a:p>
        </p:txBody>
      </p:sp>
      <p:sp>
        <p:nvSpPr>
          <p:cNvPr id="48" name="Google Shape;84;p3">
            <a:extLst>
              <a:ext uri="{FF2B5EF4-FFF2-40B4-BE49-F238E27FC236}">
                <a16:creationId xmlns:a16="http://schemas.microsoft.com/office/drawing/2014/main" id="{EAF3969B-B1A0-835B-C98A-BB2A6C8F07BE}"/>
              </a:ext>
            </a:extLst>
          </p:cNvPr>
          <p:cNvSpPr txBox="1"/>
          <p:nvPr/>
        </p:nvSpPr>
        <p:spPr>
          <a:xfrm>
            <a:off x="3729272" y="1449502"/>
            <a:ext cx="433785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2000"/>
            </a:pPr>
            <a:r>
              <a:rPr lang="pt-BR" sz="1200" dirty="0">
                <a:solidFill>
                  <a:srgbClr val="399619"/>
                </a:solidFill>
              </a:rPr>
              <a:t>Eixo Temático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" name="Google Shape;84;p3">
            <a:extLst>
              <a:ext uri="{FF2B5EF4-FFF2-40B4-BE49-F238E27FC236}">
                <a16:creationId xmlns:a16="http://schemas.microsoft.com/office/drawing/2014/main" id="{1AA6FAE3-6D9C-7E23-F9BD-9457B918012C}"/>
              </a:ext>
            </a:extLst>
          </p:cNvPr>
          <p:cNvSpPr txBox="1"/>
          <p:nvPr/>
        </p:nvSpPr>
        <p:spPr>
          <a:xfrm>
            <a:off x="3729271" y="4027561"/>
            <a:ext cx="441959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2000"/>
            </a:pPr>
            <a:r>
              <a:rPr lang="pt-BR" sz="1600" b="1" i="0" u="none" strike="noStrike" cap="none" dirty="0">
                <a:solidFill>
                  <a:srgbClr val="399619"/>
                </a:solidFill>
                <a:latin typeface="Arial"/>
                <a:ea typeface="Arial"/>
                <a:cs typeface="Arial"/>
                <a:sym typeface="Arial"/>
              </a:rPr>
              <a:t>Autor</a:t>
            </a:r>
            <a:r>
              <a:rPr lang="pt-BR" sz="1600" i="0" u="none" strike="noStrike" cap="none" dirty="0">
                <a:solidFill>
                  <a:srgbClr val="399619"/>
                </a:solidFill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lang="pt-BR" sz="1600" dirty="0">
                <a:solidFill>
                  <a:schemeClr val="tx1"/>
                </a:solidFill>
              </a:rPr>
              <a:t>Afiliação, Cidade/Estado, País</a:t>
            </a:r>
          </a:p>
        </p:txBody>
      </p:sp>
      <p:sp>
        <p:nvSpPr>
          <p:cNvPr id="6" name="Google Shape;84;p3">
            <a:extLst>
              <a:ext uri="{FF2B5EF4-FFF2-40B4-BE49-F238E27FC236}">
                <a16:creationId xmlns:a16="http://schemas.microsoft.com/office/drawing/2014/main" id="{F9D7558D-1597-4CBC-E517-E9E2F9B4093A}"/>
              </a:ext>
            </a:extLst>
          </p:cNvPr>
          <p:cNvSpPr txBox="1"/>
          <p:nvPr/>
        </p:nvSpPr>
        <p:spPr>
          <a:xfrm>
            <a:off x="3729271" y="4381377"/>
            <a:ext cx="441959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2000"/>
            </a:pPr>
            <a:r>
              <a:rPr lang="pt-BR" sz="1600" b="1" i="0" u="none" strike="noStrike" cap="none" dirty="0">
                <a:solidFill>
                  <a:srgbClr val="399619"/>
                </a:solidFill>
                <a:latin typeface="Arial"/>
                <a:ea typeface="Arial"/>
                <a:cs typeface="Arial"/>
                <a:sym typeface="Arial"/>
              </a:rPr>
              <a:t>Autor</a:t>
            </a:r>
            <a:r>
              <a:rPr lang="pt-BR" sz="1600" i="0" u="none" strike="noStrike" cap="none" dirty="0">
                <a:solidFill>
                  <a:srgbClr val="399619"/>
                </a:solidFill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lang="pt-BR" sz="1600" dirty="0">
                <a:solidFill>
                  <a:schemeClr val="tx1"/>
                </a:solidFill>
              </a:rPr>
              <a:t>Afiliação, Cidade/Estado, País</a:t>
            </a:r>
          </a:p>
        </p:txBody>
      </p:sp>
    </p:spTree>
    <p:extLst>
      <p:ext uri="{BB962C8B-B14F-4D97-AF65-F5344CB8AC3E}">
        <p14:creationId xmlns:p14="http://schemas.microsoft.com/office/powerpoint/2010/main" val="2041120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2FBF47-BC42-A512-7813-D7A54076D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D692292-AD9B-D145-0F4C-373EA62963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5242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0D4C3A-CE8B-0C19-7404-43436068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E2CCFAB-65DF-0772-70FB-B4BE5E6E67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6540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58422C-4444-8850-5DDC-6E7F25A0A61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29255" y="1968256"/>
            <a:ext cx="5166745" cy="767235"/>
          </a:xfrm>
        </p:spPr>
        <p:txBody>
          <a:bodyPr/>
          <a:lstStyle/>
          <a:p>
            <a:r>
              <a:rPr lang="pt-BR" b="1" dirty="0">
                <a:solidFill>
                  <a:srgbClr val="399619"/>
                </a:solidFill>
                <a:latin typeface="+mj-lt"/>
              </a:rPr>
              <a:t>Obrigado(a)!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19F9EE4-6777-97C4-05B1-091C9CCA679C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38200" y="3032911"/>
            <a:ext cx="5257800" cy="3144052"/>
          </a:xfrm>
        </p:spPr>
        <p:txBody>
          <a:bodyPr>
            <a:normAutofit/>
          </a:bodyPr>
          <a:lstStyle/>
          <a:p>
            <a:pPr marL="114300" indent="0" algn="r">
              <a:spcBef>
                <a:spcPts val="0"/>
              </a:spcBef>
              <a:buNone/>
            </a:pPr>
            <a:r>
              <a:rPr lang="pt-BR" sz="1600" dirty="0"/>
              <a:t>Nome</a:t>
            </a:r>
          </a:p>
          <a:p>
            <a:pPr marL="114300" indent="0" algn="r">
              <a:spcBef>
                <a:spcPts val="0"/>
              </a:spcBef>
              <a:buNone/>
            </a:pPr>
            <a:r>
              <a:rPr lang="pt-BR" sz="1600" i="1" dirty="0"/>
              <a:t>Afiliação</a:t>
            </a:r>
          </a:p>
          <a:p>
            <a:pPr marL="114300" indent="0" algn="r">
              <a:spcBef>
                <a:spcPts val="0"/>
              </a:spcBef>
              <a:buNone/>
            </a:pPr>
            <a:r>
              <a:rPr lang="pt-BR" sz="1600" dirty="0"/>
              <a:t>Contato</a:t>
            </a:r>
          </a:p>
          <a:p>
            <a:pPr marL="114300" indent="0" algn="r">
              <a:buNone/>
            </a:pPr>
            <a:endParaRPr lang="pt-BR" sz="1600" dirty="0"/>
          </a:p>
          <a:p>
            <a:pPr marL="114300" indent="0" algn="r">
              <a:spcBef>
                <a:spcPts val="0"/>
              </a:spcBef>
              <a:buNone/>
            </a:pPr>
            <a:r>
              <a:rPr lang="pt-BR" sz="1600" dirty="0"/>
              <a:t>Nome</a:t>
            </a:r>
          </a:p>
          <a:p>
            <a:pPr marL="114300" indent="0" algn="r">
              <a:spcBef>
                <a:spcPts val="0"/>
              </a:spcBef>
              <a:buNone/>
            </a:pPr>
            <a:r>
              <a:rPr lang="pt-BR" sz="1600" i="1" dirty="0"/>
              <a:t>Afiliação</a:t>
            </a:r>
          </a:p>
          <a:p>
            <a:pPr marL="114300" indent="0" algn="r">
              <a:spcBef>
                <a:spcPts val="0"/>
              </a:spcBef>
              <a:buNone/>
            </a:pPr>
            <a:r>
              <a:rPr lang="pt-BR" sz="1600" dirty="0"/>
              <a:t>Contato</a:t>
            </a:r>
          </a:p>
        </p:txBody>
      </p:sp>
    </p:spTree>
    <p:extLst>
      <p:ext uri="{BB962C8B-B14F-4D97-AF65-F5344CB8AC3E}">
        <p14:creationId xmlns:p14="http://schemas.microsoft.com/office/powerpoint/2010/main" val="25021402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Play</vt:lpstr>
      <vt:lpstr>Arial</vt:lpstr>
      <vt:lpstr>Tema do Office</vt:lpstr>
      <vt:lpstr>Apresentação do PowerPoint</vt:lpstr>
      <vt:lpstr>Apresentação do PowerPoint</vt:lpstr>
      <vt:lpstr>Apresentação do PowerPoint</vt:lpstr>
      <vt:lpstr>Obrigado(a)!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dcterms:created xsi:type="dcterms:W3CDTF">2024-10-05T19:52:27Z</dcterms:created>
  <dcterms:modified xsi:type="dcterms:W3CDTF">2024-10-05T20:04:34Z</dcterms:modified>
</cp:coreProperties>
</file>