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embeddedFontLst>
    <p:embeddedFont>
      <p:font typeface="Play" panose="020B0604020202020204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h74Ybu1LkjXJDn8I8KwMomSxYi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403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14350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 txBox="1"/>
          <p:nvPr/>
        </p:nvSpPr>
        <p:spPr>
          <a:xfrm>
            <a:off x="4015408" y="3981349"/>
            <a:ext cx="4419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dk1"/>
                </a:solidFill>
              </a:rPr>
              <a:t>TÍTULO: </a:t>
            </a:r>
            <a:r>
              <a:rPr lang="pt-BR" sz="2000">
                <a:solidFill>
                  <a:schemeClr val="dk1"/>
                </a:solidFill>
              </a:rPr>
              <a:t>SUBTÍTULO</a:t>
            </a:r>
            <a:endParaRPr sz="1600"/>
          </a:p>
        </p:txBody>
      </p:sp>
      <p:sp>
        <p:nvSpPr>
          <p:cNvPr id="85" name="Google Shape;85;p3"/>
          <p:cNvSpPr txBox="1"/>
          <p:nvPr/>
        </p:nvSpPr>
        <p:spPr>
          <a:xfrm>
            <a:off x="565508" y="5880486"/>
            <a:ext cx="4419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chemeClr val="dk1"/>
                </a:solidFill>
              </a:rPr>
              <a:t>Autor(es) </a:t>
            </a:r>
            <a:endParaRPr b="1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0877"/>
            <a:ext cx="11737304" cy="29140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" descr="Logotipo&#10;&#10;Descrição gerada automaticamente"/>
          <p:cNvPicPr preferRelativeResize="0"/>
          <p:nvPr/>
        </p:nvPicPr>
        <p:blipFill rotWithShape="1">
          <a:blip r:embed="rId3">
            <a:alphaModFix/>
          </a:blip>
          <a:srcRect l="18142" t="13501" r="14161" b="14259"/>
          <a:stretch/>
        </p:blipFill>
        <p:spPr>
          <a:xfrm>
            <a:off x="195700" y="161425"/>
            <a:ext cx="1497727" cy="163084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 descr="Uma imagem contendo Gráfico&#10;&#10;Descrição gerada automa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5971863" y="490538"/>
            <a:ext cx="5813750" cy="6242724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6890525" y="3244342"/>
            <a:ext cx="4419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</a:rPr>
              <a:t>Figuras/ Gráfico/ Imagens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634775" y="3444050"/>
            <a:ext cx="4746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</a:rPr>
              <a:t>TEXTO EXPLICATIVO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0877"/>
            <a:ext cx="11737304" cy="2914067"/>
          </a:xfrm>
          <a:prstGeom prst="rect">
            <a:avLst/>
          </a:prstGeom>
        </p:spPr>
      </p:pic>
      <p:sp>
        <p:nvSpPr>
          <p:cNvPr id="6" name="Google Shape;99;p2"/>
          <p:cNvSpPr txBox="1"/>
          <p:nvPr/>
        </p:nvSpPr>
        <p:spPr>
          <a:xfrm>
            <a:off x="3886200" y="4063268"/>
            <a:ext cx="4419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pt-BR" sz="1800" dirty="0">
                <a:solidFill>
                  <a:schemeClr val="dk1"/>
                </a:solidFill>
              </a:rPr>
              <a:t>EXTO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2761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Personalizar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Play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Jacquelin Teresa Camperos Reyes</dc:creator>
  <cp:lastModifiedBy>Larissa</cp:lastModifiedBy>
  <cp:revision>3</cp:revision>
  <dcterms:created xsi:type="dcterms:W3CDTF">2024-07-04T18:39:03Z</dcterms:created>
  <dcterms:modified xsi:type="dcterms:W3CDTF">2024-07-12T13:34:00Z</dcterms:modified>
</cp:coreProperties>
</file>